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5" r:id="rId1"/>
  </p:sldMasterIdLst>
  <p:notesMasterIdLst>
    <p:notesMasterId r:id="rId4"/>
  </p:notesMasterIdLst>
  <p:handoutMasterIdLst>
    <p:handoutMasterId r:id="rId5"/>
  </p:handoutMasterIdLst>
  <p:sldIdLst>
    <p:sldId id="4658" r:id="rId2"/>
    <p:sldId id="4660" r:id="rId3"/>
  </p:sldIdLst>
  <p:sldSz cx="9144000" cy="5143500" type="screen16x9"/>
  <p:notesSz cx="9232900" cy="6934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1pPr>
    <a:lvl2pPr marL="38903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2pPr>
    <a:lvl3pPr marL="77803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3pPr>
    <a:lvl4pPr marL="116705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4pPr>
    <a:lvl5pPr marL="155607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5pPr>
    <a:lvl6pPr marL="1945103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6pPr>
    <a:lvl7pPr marL="2334111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7pPr>
    <a:lvl8pPr marL="2723127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8pPr>
    <a:lvl9pPr marL="3112139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333333"/>
    <a:srgbClr val="00FF00"/>
    <a:srgbClr val="339933"/>
    <a:srgbClr val="9999FF"/>
    <a:srgbClr val="080808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573" autoAdjust="0"/>
    <p:restoredTop sz="94569" autoAdjust="0"/>
  </p:normalViewPr>
  <p:slideViewPr>
    <p:cSldViewPr>
      <p:cViewPr>
        <p:scale>
          <a:sx n="100" d="100"/>
          <a:sy n="100" d="100"/>
        </p:scale>
        <p:origin x="-156" y="-52"/>
      </p:cViewPr>
      <p:guideLst>
        <p:guide orient="horz" pos="1620"/>
        <p:guide orient="horz" pos="515"/>
        <p:guide orient="horz" pos="1284"/>
        <p:guide orient="horz" pos="2964"/>
        <p:guide orient="horz" pos="294"/>
        <p:guide orient="horz" pos="804"/>
        <p:guide pos="2880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816" y="-78"/>
      </p:cViewPr>
      <p:guideLst>
        <p:guide orient="horz" pos="2184"/>
        <p:guide pos="29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6371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292475"/>
            <a:ext cx="6769100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5345" rIns="92309" bIns="453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0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9813" y="522288"/>
            <a:ext cx="4614862" cy="259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82449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903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803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705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607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5103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4111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3127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2139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3"/>
            <a:ext cx="9141114" cy="5137409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3" y="2317"/>
                <a:ext cx="1245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550" y="1302323"/>
            <a:ext cx="7772977" cy="144120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27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035" y="2914118"/>
            <a:ext cx="6401955" cy="131450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518" y="4686654"/>
            <a:ext cx="2133023" cy="356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515" y="4689090"/>
            <a:ext cx="2895023" cy="356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519" y="4691526"/>
            <a:ext cx="2133023" cy="356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102E1-DB8E-4B14-9166-5C8BCFA92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6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87D4E-95B1-484C-A295-C26AEDC6B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013" y="205887"/>
            <a:ext cx="2056535" cy="43881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523" y="205887"/>
            <a:ext cx="6033943" cy="43881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ACD39-E868-4456-AA4B-100EEC473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9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527" y="205887"/>
            <a:ext cx="8229023" cy="43881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3EF5-AC1A-4F9C-9206-45B4C148C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8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E2046-5541-494C-9FA4-4294C9514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3305144"/>
            <a:ext cx="7771534" cy="1022121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179471"/>
            <a:ext cx="7771534" cy="1125674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033" indent="0">
              <a:buNone/>
              <a:defRPr sz="1500"/>
            </a:lvl2pPr>
            <a:lvl3pPr marL="778036" indent="0">
              <a:buNone/>
              <a:defRPr sz="1400"/>
            </a:lvl3pPr>
            <a:lvl4pPr marL="1167058" indent="0">
              <a:buNone/>
              <a:defRPr sz="1200"/>
            </a:lvl4pPr>
            <a:lvl5pPr marL="1556070" indent="0">
              <a:buNone/>
              <a:defRPr sz="1200"/>
            </a:lvl5pPr>
            <a:lvl6pPr marL="1945103" indent="0">
              <a:buNone/>
              <a:defRPr sz="1200"/>
            </a:lvl6pPr>
            <a:lvl7pPr marL="2334111" indent="0">
              <a:buNone/>
              <a:defRPr sz="1200"/>
            </a:lvl7pPr>
            <a:lvl8pPr marL="2723127" indent="0">
              <a:buNone/>
              <a:defRPr sz="1200"/>
            </a:lvl8pPr>
            <a:lvl9pPr marL="311213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6987-D4FB-4965-AA42-3FEC0FBF3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3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89" y="1199990"/>
            <a:ext cx="4045238" cy="33940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93" y="1199990"/>
            <a:ext cx="4045239" cy="33940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714B6-CE41-49B9-AEDB-86B7FADFF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1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528" y="1151294"/>
            <a:ext cx="4039465" cy="47999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033" indent="0">
              <a:buNone/>
              <a:defRPr sz="1700" b="1"/>
            </a:lvl2pPr>
            <a:lvl3pPr marL="778036" indent="0">
              <a:buNone/>
              <a:defRPr sz="1500" b="1"/>
            </a:lvl3pPr>
            <a:lvl4pPr marL="1167058" indent="0">
              <a:buNone/>
              <a:defRPr sz="1400" b="1"/>
            </a:lvl4pPr>
            <a:lvl5pPr marL="1556070" indent="0">
              <a:buNone/>
              <a:defRPr sz="1400" b="1"/>
            </a:lvl5pPr>
            <a:lvl6pPr marL="1945103" indent="0">
              <a:buNone/>
              <a:defRPr sz="1400" b="1"/>
            </a:lvl6pPr>
            <a:lvl7pPr marL="2334111" indent="0">
              <a:buNone/>
              <a:defRPr sz="1400" b="1"/>
            </a:lvl7pPr>
            <a:lvl8pPr marL="2723127" indent="0">
              <a:buNone/>
              <a:defRPr sz="1400" b="1"/>
            </a:lvl8pPr>
            <a:lvl9pPr marL="3112139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28" y="1631252"/>
            <a:ext cx="4039465" cy="29628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45" y="1151294"/>
            <a:ext cx="4040909" cy="47999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033" indent="0">
              <a:buNone/>
              <a:defRPr sz="1700" b="1"/>
            </a:lvl2pPr>
            <a:lvl3pPr marL="778036" indent="0">
              <a:buNone/>
              <a:defRPr sz="1500" b="1"/>
            </a:lvl3pPr>
            <a:lvl4pPr marL="1167058" indent="0">
              <a:buNone/>
              <a:defRPr sz="1400" b="1"/>
            </a:lvl4pPr>
            <a:lvl5pPr marL="1556070" indent="0">
              <a:buNone/>
              <a:defRPr sz="1400" b="1"/>
            </a:lvl5pPr>
            <a:lvl6pPr marL="1945103" indent="0">
              <a:buNone/>
              <a:defRPr sz="1400" b="1"/>
            </a:lvl6pPr>
            <a:lvl7pPr marL="2334111" indent="0">
              <a:buNone/>
              <a:defRPr sz="1400" b="1"/>
            </a:lvl7pPr>
            <a:lvl8pPr marL="2723127" indent="0">
              <a:buNone/>
              <a:defRPr sz="1400" b="1"/>
            </a:lvl8pPr>
            <a:lvl9pPr marL="3112139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45" y="1631252"/>
            <a:ext cx="4040909" cy="29628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6BC57-D645-4EF0-A5A1-96CC0D447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3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FE575-2B04-48CA-84C1-EB1535889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4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F912D-47D2-4C4C-A502-7C9E3FB42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1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31" y="204698"/>
            <a:ext cx="3007591" cy="87105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2" y="204704"/>
            <a:ext cx="5111750" cy="4389397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531" y="1075746"/>
            <a:ext cx="3007591" cy="3518339"/>
          </a:xfrm>
        </p:spPr>
        <p:txBody>
          <a:bodyPr/>
          <a:lstStyle>
            <a:lvl1pPr marL="0" indent="0">
              <a:buNone/>
              <a:defRPr sz="1200"/>
            </a:lvl1pPr>
            <a:lvl2pPr marL="389033" indent="0">
              <a:buNone/>
              <a:defRPr sz="1000"/>
            </a:lvl2pPr>
            <a:lvl3pPr marL="778036" indent="0">
              <a:buNone/>
              <a:defRPr sz="900"/>
            </a:lvl3pPr>
            <a:lvl4pPr marL="1167058" indent="0">
              <a:buNone/>
              <a:defRPr sz="800"/>
            </a:lvl4pPr>
            <a:lvl5pPr marL="1556070" indent="0">
              <a:buNone/>
              <a:defRPr sz="800"/>
            </a:lvl5pPr>
            <a:lvl6pPr marL="1945103" indent="0">
              <a:buNone/>
              <a:defRPr sz="800"/>
            </a:lvl6pPr>
            <a:lvl7pPr marL="2334111" indent="0">
              <a:buNone/>
              <a:defRPr sz="800"/>
            </a:lvl7pPr>
            <a:lvl8pPr marL="2723127" indent="0">
              <a:buNone/>
              <a:defRPr sz="800"/>
            </a:lvl8pPr>
            <a:lvl9pPr marL="311213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E19DE-BDAD-4513-8E9A-4A4FD5777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74" y="3599993"/>
            <a:ext cx="5486977" cy="425173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74" y="459286"/>
            <a:ext cx="5486977" cy="3085856"/>
          </a:xfrm>
        </p:spPr>
        <p:txBody>
          <a:bodyPr/>
          <a:lstStyle>
            <a:lvl1pPr marL="0" indent="0">
              <a:buNone/>
              <a:defRPr sz="2700"/>
            </a:lvl1pPr>
            <a:lvl2pPr marL="389033" indent="0">
              <a:buNone/>
              <a:defRPr sz="2400"/>
            </a:lvl2pPr>
            <a:lvl3pPr marL="778036" indent="0">
              <a:buNone/>
              <a:defRPr sz="2000"/>
            </a:lvl3pPr>
            <a:lvl4pPr marL="1167058" indent="0">
              <a:buNone/>
              <a:defRPr sz="1700"/>
            </a:lvl4pPr>
            <a:lvl5pPr marL="1556070" indent="0">
              <a:buNone/>
              <a:defRPr sz="1700"/>
            </a:lvl5pPr>
            <a:lvl6pPr marL="1945103" indent="0">
              <a:buNone/>
              <a:defRPr sz="1700"/>
            </a:lvl6pPr>
            <a:lvl7pPr marL="2334111" indent="0">
              <a:buNone/>
              <a:defRPr sz="1700"/>
            </a:lvl7pPr>
            <a:lvl8pPr marL="2723127" indent="0">
              <a:buNone/>
              <a:defRPr sz="1700"/>
            </a:lvl8pPr>
            <a:lvl9pPr marL="3112139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74" y="4025136"/>
            <a:ext cx="5486977" cy="604258"/>
          </a:xfrm>
        </p:spPr>
        <p:txBody>
          <a:bodyPr/>
          <a:lstStyle>
            <a:lvl1pPr marL="0" indent="0">
              <a:buNone/>
              <a:defRPr sz="1200"/>
            </a:lvl1pPr>
            <a:lvl2pPr marL="389033" indent="0">
              <a:buNone/>
              <a:defRPr sz="1000"/>
            </a:lvl2pPr>
            <a:lvl3pPr marL="778036" indent="0">
              <a:buNone/>
              <a:defRPr sz="900"/>
            </a:lvl3pPr>
            <a:lvl4pPr marL="1167058" indent="0">
              <a:buNone/>
              <a:defRPr sz="800"/>
            </a:lvl4pPr>
            <a:lvl5pPr marL="1556070" indent="0">
              <a:buNone/>
              <a:defRPr sz="800"/>
            </a:lvl5pPr>
            <a:lvl6pPr marL="1945103" indent="0">
              <a:buNone/>
              <a:defRPr sz="800"/>
            </a:lvl6pPr>
            <a:lvl7pPr marL="2334111" indent="0">
              <a:buNone/>
              <a:defRPr sz="800"/>
            </a:lvl7pPr>
            <a:lvl8pPr marL="2723127" indent="0">
              <a:buNone/>
              <a:defRPr sz="800"/>
            </a:lvl8pPr>
            <a:lvl9pPr marL="311213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F1EB9-4B40-4E23-A1E6-D25C5CA41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518" y="4689090"/>
            <a:ext cx="2133023" cy="35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519" y="4686654"/>
            <a:ext cx="2133023" cy="35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19D17DA8-D0CC-4AB2-82D1-03FF5D2FD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33"/>
            <a:ext cx="9141114" cy="5137409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60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60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60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58" name="Freeform 10"/>
              <p:cNvSpPr>
                <a:spLocks/>
              </p:cNvSpPr>
              <p:nvPr/>
            </p:nvSpPr>
            <p:spPr bwMode="hidden">
              <a:xfrm>
                <a:off x="4503" y="2317"/>
                <a:ext cx="1245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260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0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527" y="205887"/>
            <a:ext cx="8229023" cy="85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6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515" y="4686654"/>
            <a:ext cx="2895023" cy="35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0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527" y="1199990"/>
            <a:ext cx="8229023" cy="3394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44" r:id="rId2"/>
    <p:sldLayoutId id="2147483743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37" r:id="rId9"/>
    <p:sldLayoutId id="2147483736" r:id="rId10"/>
    <p:sldLayoutId id="2147483735" r:id="rId11"/>
    <p:sldLayoutId id="214748373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389033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778036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167058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556070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291769" indent="-291769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32171" indent="-24313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72553" indent="-194517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361562" indent="-19451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750589" indent="-194517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139587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28622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17635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306656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033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8036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7058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6070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5103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4111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3127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2139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3350"/>
            <a:ext cx="67310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447675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Step from ADNI 2 to ADNI 3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CN vs MCI separation slightly greater with advanced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6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737" y="819150"/>
            <a:ext cx="6521063" cy="4236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108982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effects of ADNI phase (2 vs 3), scanner model, and protocol (basic vs advanced)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		Conclusion: adjust for scanner and protocol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351093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ppt78D9.tmp</Template>
  <TotalTime>30366</TotalTime>
  <Pages>1</Pages>
  <Words>34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Stream</vt:lpstr>
      <vt:lpstr>PowerPoint Presentation</vt:lpstr>
      <vt:lpstr>PowerPoint Presentation</vt:lpstr>
    </vt:vector>
  </TitlesOfParts>
  <Company>Mayo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FMRI - MR Lab Radiology Research Facility</dc:title>
  <dc:creator>BLM01</dc:creator>
  <cp:lastModifiedBy>Clifford R Jack</cp:lastModifiedBy>
  <cp:revision>3761</cp:revision>
  <cp:lastPrinted>2001-03-29T21:00:15Z</cp:lastPrinted>
  <dcterms:created xsi:type="dcterms:W3CDTF">1999-03-03T22:23:07Z</dcterms:created>
  <dcterms:modified xsi:type="dcterms:W3CDTF">2019-04-15T19:48:39Z</dcterms:modified>
</cp:coreProperties>
</file>