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2">
  <p:sldMasterIdLst>
    <p:sldMasterId id="2147483655" r:id="rId1"/>
  </p:sldMasterIdLst>
  <p:notesMasterIdLst>
    <p:notesMasterId r:id="rId4"/>
  </p:notesMasterIdLst>
  <p:handoutMasterIdLst>
    <p:handoutMasterId r:id="rId5"/>
  </p:handoutMasterIdLst>
  <p:sldIdLst>
    <p:sldId id="4658" r:id="rId2"/>
    <p:sldId id="4660" r:id="rId3"/>
  </p:sldIdLst>
  <p:sldSz cx="9144000" cy="5143500" type="screen16x9"/>
  <p:notesSz cx="9232900" cy="6934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Demi" pitchFamily="34" charset="0"/>
        <a:ea typeface="+mn-ea"/>
        <a:cs typeface="+mn-cs"/>
      </a:defRPr>
    </a:lvl1pPr>
    <a:lvl2pPr marL="389033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Demi" pitchFamily="34" charset="0"/>
        <a:ea typeface="+mn-ea"/>
        <a:cs typeface="+mn-cs"/>
      </a:defRPr>
    </a:lvl2pPr>
    <a:lvl3pPr marL="778036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Demi" pitchFamily="34" charset="0"/>
        <a:ea typeface="+mn-ea"/>
        <a:cs typeface="+mn-cs"/>
      </a:defRPr>
    </a:lvl3pPr>
    <a:lvl4pPr marL="116705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Demi" pitchFamily="34" charset="0"/>
        <a:ea typeface="+mn-ea"/>
        <a:cs typeface="+mn-cs"/>
      </a:defRPr>
    </a:lvl4pPr>
    <a:lvl5pPr marL="155607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Demi" pitchFamily="34" charset="0"/>
        <a:ea typeface="+mn-ea"/>
        <a:cs typeface="+mn-cs"/>
      </a:defRPr>
    </a:lvl5pPr>
    <a:lvl6pPr marL="1945103" algn="l" defTabSz="778036" rtl="0" eaLnBrk="1" latinLnBrk="0" hangingPunct="1">
      <a:defRPr kern="1200">
        <a:solidFill>
          <a:schemeClr val="tx1"/>
        </a:solidFill>
        <a:latin typeface="Franklin Gothic Demi" pitchFamily="34" charset="0"/>
        <a:ea typeface="+mn-ea"/>
        <a:cs typeface="+mn-cs"/>
      </a:defRPr>
    </a:lvl6pPr>
    <a:lvl7pPr marL="2334111" algn="l" defTabSz="778036" rtl="0" eaLnBrk="1" latinLnBrk="0" hangingPunct="1">
      <a:defRPr kern="1200">
        <a:solidFill>
          <a:schemeClr val="tx1"/>
        </a:solidFill>
        <a:latin typeface="Franklin Gothic Demi" pitchFamily="34" charset="0"/>
        <a:ea typeface="+mn-ea"/>
        <a:cs typeface="+mn-cs"/>
      </a:defRPr>
    </a:lvl7pPr>
    <a:lvl8pPr marL="2723127" algn="l" defTabSz="778036" rtl="0" eaLnBrk="1" latinLnBrk="0" hangingPunct="1">
      <a:defRPr kern="1200">
        <a:solidFill>
          <a:schemeClr val="tx1"/>
        </a:solidFill>
        <a:latin typeface="Franklin Gothic Demi" pitchFamily="34" charset="0"/>
        <a:ea typeface="+mn-ea"/>
        <a:cs typeface="+mn-cs"/>
      </a:defRPr>
    </a:lvl8pPr>
    <a:lvl9pPr marL="3112139" algn="l" defTabSz="778036" rtl="0" eaLnBrk="1" latinLnBrk="0" hangingPunct="1">
      <a:defRPr kern="1200">
        <a:solidFill>
          <a:schemeClr val="tx1"/>
        </a:solidFill>
        <a:latin typeface="Franklin Gothic Dem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333333"/>
    <a:srgbClr val="00FF00"/>
    <a:srgbClr val="339933"/>
    <a:srgbClr val="9999FF"/>
    <a:srgbClr val="080808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573" autoAdjust="0"/>
    <p:restoredTop sz="94569" autoAdjust="0"/>
  </p:normalViewPr>
  <p:slideViewPr>
    <p:cSldViewPr>
      <p:cViewPr>
        <p:scale>
          <a:sx n="100" d="100"/>
          <a:sy n="100" d="100"/>
        </p:scale>
        <p:origin x="-156" y="-52"/>
      </p:cViewPr>
      <p:guideLst>
        <p:guide orient="horz" pos="1620"/>
        <p:guide orient="horz" pos="515"/>
        <p:guide orient="horz" pos="1284"/>
        <p:guide orient="horz" pos="2964"/>
        <p:guide orient="horz" pos="294"/>
        <p:guide orient="horz" pos="804"/>
        <p:guide pos="2880"/>
        <p:guide pos="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816" y="-78"/>
      </p:cViewPr>
      <p:guideLst>
        <p:guide orient="horz" pos="2184"/>
        <p:guide pos="29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63716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1900" y="3292475"/>
            <a:ext cx="6769100" cy="312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09" tIns="45345" rIns="92309" bIns="453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7107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309813" y="522288"/>
            <a:ext cx="4614862" cy="25971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2824496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389033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778036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167058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55607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1945103" algn="l" defTabSz="77803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34111" algn="l" defTabSz="77803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723127" algn="l" defTabSz="77803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112139" algn="l" defTabSz="77803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33"/>
            <a:ext cx="9141114" cy="5137409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3" y="2317"/>
                <a:ext cx="1245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248 h 1906"/>
                <a:gd name="T4" fmla="*/ 5848 w 5740"/>
                <a:gd name="T5" fmla="*/ 1248 h 1906"/>
                <a:gd name="T6" fmla="*/ 5848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083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550" y="1302323"/>
            <a:ext cx="7772977" cy="1441203"/>
          </a:xfrm>
        </p:spPr>
        <p:txBody>
          <a:bodyPr/>
          <a:lstStyle>
            <a:lvl1pPr>
              <a:defRPr sz="51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027084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035" y="2914118"/>
            <a:ext cx="6401955" cy="131450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518" y="4686654"/>
            <a:ext cx="2133023" cy="3569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515" y="4689090"/>
            <a:ext cx="2895023" cy="3569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519" y="4691526"/>
            <a:ext cx="2133023" cy="3569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2102E1-DB8E-4B14-9166-5C8BCFA923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767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F87D4E-95B1-484C-A295-C26AEDC6B5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98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0013" y="205887"/>
            <a:ext cx="2056535" cy="438817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523" y="205887"/>
            <a:ext cx="6033943" cy="438817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1ACD39-E868-4456-AA4B-100EEC4735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1894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527" y="205887"/>
            <a:ext cx="8229023" cy="438817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5F3EF5-AC1A-4F9C-9206-45B4C148C4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986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E2046-5541-494C-9FA4-4294C9514A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83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035" y="3305144"/>
            <a:ext cx="7771534" cy="1022121"/>
          </a:xfrm>
        </p:spPr>
        <p:txBody>
          <a:bodyPr anchor="t"/>
          <a:lstStyle>
            <a:lvl1pPr algn="l">
              <a:defRPr sz="3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3035" y="2179471"/>
            <a:ext cx="7771534" cy="1125674"/>
          </a:xfrm>
        </p:spPr>
        <p:txBody>
          <a:bodyPr anchor="b"/>
          <a:lstStyle>
            <a:lvl1pPr marL="0" indent="0">
              <a:buNone/>
              <a:defRPr sz="1700"/>
            </a:lvl1pPr>
            <a:lvl2pPr marL="389033" indent="0">
              <a:buNone/>
              <a:defRPr sz="1500"/>
            </a:lvl2pPr>
            <a:lvl3pPr marL="778036" indent="0">
              <a:buNone/>
              <a:defRPr sz="1400"/>
            </a:lvl3pPr>
            <a:lvl4pPr marL="1167058" indent="0">
              <a:buNone/>
              <a:defRPr sz="1200"/>
            </a:lvl4pPr>
            <a:lvl5pPr marL="1556070" indent="0">
              <a:buNone/>
              <a:defRPr sz="1200"/>
            </a:lvl5pPr>
            <a:lvl6pPr marL="1945103" indent="0">
              <a:buNone/>
              <a:defRPr sz="1200"/>
            </a:lvl6pPr>
            <a:lvl7pPr marL="2334111" indent="0">
              <a:buNone/>
              <a:defRPr sz="1200"/>
            </a:lvl7pPr>
            <a:lvl8pPr marL="2723127" indent="0">
              <a:buNone/>
              <a:defRPr sz="1200"/>
            </a:lvl8pPr>
            <a:lvl9pPr marL="3112139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86987-D4FB-4965-AA42-3FEC0FBF3F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331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489" y="1199990"/>
            <a:ext cx="4045238" cy="339407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293" y="1199990"/>
            <a:ext cx="4045239" cy="339407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9714B6-CE41-49B9-AEDB-86B7FADFF0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917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528" y="1151294"/>
            <a:ext cx="4039465" cy="479995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9033" indent="0">
              <a:buNone/>
              <a:defRPr sz="1700" b="1"/>
            </a:lvl2pPr>
            <a:lvl3pPr marL="778036" indent="0">
              <a:buNone/>
              <a:defRPr sz="1500" b="1"/>
            </a:lvl3pPr>
            <a:lvl4pPr marL="1167058" indent="0">
              <a:buNone/>
              <a:defRPr sz="1400" b="1"/>
            </a:lvl4pPr>
            <a:lvl5pPr marL="1556070" indent="0">
              <a:buNone/>
              <a:defRPr sz="1400" b="1"/>
            </a:lvl5pPr>
            <a:lvl6pPr marL="1945103" indent="0">
              <a:buNone/>
              <a:defRPr sz="1400" b="1"/>
            </a:lvl6pPr>
            <a:lvl7pPr marL="2334111" indent="0">
              <a:buNone/>
              <a:defRPr sz="1400" b="1"/>
            </a:lvl7pPr>
            <a:lvl8pPr marL="2723127" indent="0">
              <a:buNone/>
              <a:defRPr sz="1400" b="1"/>
            </a:lvl8pPr>
            <a:lvl9pPr marL="3112139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528" y="1631252"/>
            <a:ext cx="4039465" cy="2962812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645" y="1151294"/>
            <a:ext cx="4040909" cy="479995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9033" indent="0">
              <a:buNone/>
              <a:defRPr sz="1700" b="1"/>
            </a:lvl2pPr>
            <a:lvl3pPr marL="778036" indent="0">
              <a:buNone/>
              <a:defRPr sz="1500" b="1"/>
            </a:lvl3pPr>
            <a:lvl4pPr marL="1167058" indent="0">
              <a:buNone/>
              <a:defRPr sz="1400" b="1"/>
            </a:lvl4pPr>
            <a:lvl5pPr marL="1556070" indent="0">
              <a:buNone/>
              <a:defRPr sz="1400" b="1"/>
            </a:lvl5pPr>
            <a:lvl6pPr marL="1945103" indent="0">
              <a:buNone/>
              <a:defRPr sz="1400" b="1"/>
            </a:lvl6pPr>
            <a:lvl7pPr marL="2334111" indent="0">
              <a:buNone/>
              <a:defRPr sz="1400" b="1"/>
            </a:lvl7pPr>
            <a:lvl8pPr marL="2723127" indent="0">
              <a:buNone/>
              <a:defRPr sz="1400" b="1"/>
            </a:lvl8pPr>
            <a:lvl9pPr marL="3112139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645" y="1631252"/>
            <a:ext cx="4040909" cy="2962812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6BC57-D645-4EF0-A5A1-96CC0D4470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836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2FE575-2B04-48CA-84C1-EB15358897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145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F912D-47D2-4C4C-A502-7C9E3FB420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217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531" y="204698"/>
            <a:ext cx="3007591" cy="871057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4762" y="204704"/>
            <a:ext cx="5111750" cy="4389397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531" y="1075746"/>
            <a:ext cx="3007591" cy="3518339"/>
          </a:xfrm>
        </p:spPr>
        <p:txBody>
          <a:bodyPr/>
          <a:lstStyle>
            <a:lvl1pPr marL="0" indent="0">
              <a:buNone/>
              <a:defRPr sz="1200"/>
            </a:lvl1pPr>
            <a:lvl2pPr marL="389033" indent="0">
              <a:buNone/>
              <a:defRPr sz="1000"/>
            </a:lvl2pPr>
            <a:lvl3pPr marL="778036" indent="0">
              <a:buNone/>
              <a:defRPr sz="900"/>
            </a:lvl3pPr>
            <a:lvl4pPr marL="1167058" indent="0">
              <a:buNone/>
              <a:defRPr sz="800"/>
            </a:lvl4pPr>
            <a:lvl5pPr marL="1556070" indent="0">
              <a:buNone/>
              <a:defRPr sz="800"/>
            </a:lvl5pPr>
            <a:lvl6pPr marL="1945103" indent="0">
              <a:buNone/>
              <a:defRPr sz="800"/>
            </a:lvl6pPr>
            <a:lvl7pPr marL="2334111" indent="0">
              <a:buNone/>
              <a:defRPr sz="800"/>
            </a:lvl7pPr>
            <a:lvl8pPr marL="2723127" indent="0">
              <a:buNone/>
              <a:defRPr sz="800"/>
            </a:lvl8pPr>
            <a:lvl9pPr marL="3112139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E19DE-BDAD-4513-8E9A-4A4FD57776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64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474" y="3599993"/>
            <a:ext cx="5486977" cy="425173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474" y="459286"/>
            <a:ext cx="5486977" cy="3085856"/>
          </a:xfrm>
        </p:spPr>
        <p:txBody>
          <a:bodyPr/>
          <a:lstStyle>
            <a:lvl1pPr marL="0" indent="0">
              <a:buNone/>
              <a:defRPr sz="2700"/>
            </a:lvl1pPr>
            <a:lvl2pPr marL="389033" indent="0">
              <a:buNone/>
              <a:defRPr sz="2400"/>
            </a:lvl2pPr>
            <a:lvl3pPr marL="778036" indent="0">
              <a:buNone/>
              <a:defRPr sz="2000"/>
            </a:lvl3pPr>
            <a:lvl4pPr marL="1167058" indent="0">
              <a:buNone/>
              <a:defRPr sz="1700"/>
            </a:lvl4pPr>
            <a:lvl5pPr marL="1556070" indent="0">
              <a:buNone/>
              <a:defRPr sz="1700"/>
            </a:lvl5pPr>
            <a:lvl6pPr marL="1945103" indent="0">
              <a:buNone/>
              <a:defRPr sz="1700"/>
            </a:lvl6pPr>
            <a:lvl7pPr marL="2334111" indent="0">
              <a:buNone/>
              <a:defRPr sz="1700"/>
            </a:lvl7pPr>
            <a:lvl8pPr marL="2723127" indent="0">
              <a:buNone/>
              <a:defRPr sz="1700"/>
            </a:lvl8pPr>
            <a:lvl9pPr marL="3112139" indent="0">
              <a:buNone/>
              <a:defRPr sz="17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474" y="4025136"/>
            <a:ext cx="5486977" cy="604258"/>
          </a:xfrm>
        </p:spPr>
        <p:txBody>
          <a:bodyPr/>
          <a:lstStyle>
            <a:lvl1pPr marL="0" indent="0">
              <a:buNone/>
              <a:defRPr sz="1200"/>
            </a:lvl1pPr>
            <a:lvl2pPr marL="389033" indent="0">
              <a:buNone/>
              <a:defRPr sz="1000"/>
            </a:lvl2pPr>
            <a:lvl3pPr marL="778036" indent="0">
              <a:buNone/>
              <a:defRPr sz="900"/>
            </a:lvl3pPr>
            <a:lvl4pPr marL="1167058" indent="0">
              <a:buNone/>
              <a:defRPr sz="800"/>
            </a:lvl4pPr>
            <a:lvl5pPr marL="1556070" indent="0">
              <a:buNone/>
              <a:defRPr sz="800"/>
            </a:lvl5pPr>
            <a:lvl6pPr marL="1945103" indent="0">
              <a:buNone/>
              <a:defRPr sz="800"/>
            </a:lvl6pPr>
            <a:lvl7pPr marL="2334111" indent="0">
              <a:buNone/>
              <a:defRPr sz="800"/>
            </a:lvl7pPr>
            <a:lvl8pPr marL="2723127" indent="0">
              <a:buNone/>
              <a:defRPr sz="800"/>
            </a:lvl8pPr>
            <a:lvl9pPr marL="3112139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CF1EB9-4B40-4E23-A1E6-D25C5CA415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17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050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518" y="4689090"/>
            <a:ext cx="2133023" cy="35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7794" tIns="38895" rIns="77794" bIns="3889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605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519" y="4686654"/>
            <a:ext cx="2133023" cy="35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7794" tIns="38895" rIns="77794" bIns="3889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Arial" pitchFamily="34" charset="0"/>
              </a:defRPr>
            </a:lvl1pPr>
          </a:lstStyle>
          <a:p>
            <a:pPr>
              <a:defRPr/>
            </a:pPr>
            <a:fld id="{19D17DA8-D0CC-4AB2-82D1-03FF5D2FD0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33"/>
            <a:ext cx="9141114" cy="5137409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026054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6055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6056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058" name="Freeform 10"/>
              <p:cNvSpPr>
                <a:spLocks/>
              </p:cNvSpPr>
              <p:nvPr/>
            </p:nvSpPr>
            <p:spPr bwMode="hidden">
              <a:xfrm>
                <a:off x="4503" y="2317"/>
                <a:ext cx="1245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026059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248 h 1906"/>
                <a:gd name="T4" fmla="*/ 5848 w 5740"/>
                <a:gd name="T5" fmla="*/ 1248 h 1906"/>
                <a:gd name="T6" fmla="*/ 5848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6061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527" y="205887"/>
            <a:ext cx="8229023" cy="85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7794" tIns="38895" rIns="77794" bIns="3889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6062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515" y="4686654"/>
            <a:ext cx="2895023" cy="35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7794" tIns="38895" rIns="77794" bIns="38895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606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527" y="1199990"/>
            <a:ext cx="8229023" cy="3394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7794" tIns="38895" rIns="77794" bIns="388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5" r:id="rId1"/>
    <p:sldLayoutId id="2147483744" r:id="rId2"/>
    <p:sldLayoutId id="2147483743" r:id="rId3"/>
    <p:sldLayoutId id="2147483742" r:id="rId4"/>
    <p:sldLayoutId id="2147483741" r:id="rId5"/>
    <p:sldLayoutId id="2147483740" r:id="rId6"/>
    <p:sldLayoutId id="2147483739" r:id="rId7"/>
    <p:sldLayoutId id="2147483738" r:id="rId8"/>
    <p:sldLayoutId id="2147483737" r:id="rId9"/>
    <p:sldLayoutId id="2147483736" r:id="rId10"/>
    <p:sldLayoutId id="2147483735" r:id="rId11"/>
    <p:sldLayoutId id="2147483734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389033" algn="ctr" rtl="0" fontAlgn="base">
        <a:spcBef>
          <a:spcPct val="0"/>
        </a:spcBef>
        <a:spcAft>
          <a:spcPct val="0"/>
        </a:spcAft>
        <a:defRPr sz="3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778036" algn="ctr" rtl="0" fontAlgn="base">
        <a:spcBef>
          <a:spcPct val="0"/>
        </a:spcBef>
        <a:spcAft>
          <a:spcPct val="0"/>
        </a:spcAft>
        <a:defRPr sz="3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167058" algn="ctr" rtl="0" fontAlgn="base">
        <a:spcBef>
          <a:spcPct val="0"/>
        </a:spcBef>
        <a:spcAft>
          <a:spcPct val="0"/>
        </a:spcAft>
        <a:defRPr sz="3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556070" algn="ctr" rtl="0" fontAlgn="base">
        <a:spcBef>
          <a:spcPct val="0"/>
        </a:spcBef>
        <a:spcAft>
          <a:spcPct val="0"/>
        </a:spcAft>
        <a:defRPr sz="3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291769" indent="-291769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7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632171" indent="-243137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972553" indent="-194517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361562" indent="-194517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17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1750589" indent="-194517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7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139587" indent="-194517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7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528622" indent="-194517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7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2917635" indent="-194517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7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306656" indent="-194517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7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77803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9033" algn="l" defTabSz="77803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8036" algn="l" defTabSz="77803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7058" algn="l" defTabSz="77803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56070" algn="l" defTabSz="77803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45103" algn="l" defTabSz="77803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34111" algn="l" defTabSz="77803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23127" algn="l" defTabSz="77803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12139" algn="l" defTabSz="77803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33350"/>
            <a:ext cx="6731000" cy="421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71600" y="4476750"/>
            <a:ext cx="678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Step from ADNI 2 to ADNI 3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CN vs MCI separation slightly greater with advanced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167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737" y="819150"/>
            <a:ext cx="6521063" cy="4236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7200" y="108982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effects of ADNI phase (2 vs 3), scanner model, and protocol (basic vs advanced)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		Conclusion: adjust for scanner and protocol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351093"/>
      </p:ext>
    </p:extLst>
  </p:cSld>
  <p:clrMapOvr>
    <a:masterClrMapping/>
  </p:clrMapOvr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ranklin Gothic Dem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ranklin Gothic Demi" pitchFamily="34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ppt78D9.tmp</Template>
  <TotalTime>30366</TotalTime>
  <Pages>1</Pages>
  <Words>34</Words>
  <Application>Microsoft Office PowerPoint</Application>
  <PresentationFormat>On-screen Show (16:9)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Stream</vt:lpstr>
      <vt:lpstr>PowerPoint Presentation</vt:lpstr>
      <vt:lpstr>PowerPoint Presentation</vt:lpstr>
    </vt:vector>
  </TitlesOfParts>
  <Company>Mayo Foundation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FMRI - MR Lab Radiology Research Facility</dc:title>
  <dc:creator>BLM01</dc:creator>
  <cp:lastModifiedBy>Clifford R Jack</cp:lastModifiedBy>
  <cp:revision>3761</cp:revision>
  <cp:lastPrinted>2001-03-29T21:00:15Z</cp:lastPrinted>
  <dcterms:created xsi:type="dcterms:W3CDTF">1999-03-03T22:23:07Z</dcterms:created>
  <dcterms:modified xsi:type="dcterms:W3CDTF">2019-04-15T19:48:39Z</dcterms:modified>
</cp:coreProperties>
</file>